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20" r:id="rId5"/>
    <p:sldId id="319" r:id="rId6"/>
    <p:sldId id="256" r:id="rId7"/>
    <p:sldId id="280" r:id="rId8"/>
    <p:sldId id="259" r:id="rId9"/>
    <p:sldId id="310" r:id="rId10"/>
    <p:sldId id="286" r:id="rId11"/>
    <p:sldId id="292" r:id="rId12"/>
    <p:sldId id="263" r:id="rId13"/>
    <p:sldId id="311" r:id="rId14"/>
    <p:sldId id="312" r:id="rId15"/>
    <p:sldId id="294" r:id="rId16"/>
    <p:sldId id="313" r:id="rId17"/>
    <p:sldId id="287" r:id="rId18"/>
    <p:sldId id="314" r:id="rId19"/>
    <p:sldId id="265" r:id="rId20"/>
    <p:sldId id="269" r:id="rId21"/>
    <p:sldId id="318" r:id="rId22"/>
    <p:sldId id="300" r:id="rId23"/>
    <p:sldId id="315" r:id="rId24"/>
    <p:sldId id="299" r:id="rId25"/>
    <p:sldId id="268" r:id="rId26"/>
    <p:sldId id="316" r:id="rId27"/>
    <p:sldId id="291" r:id="rId28"/>
    <p:sldId id="302" r:id="rId29"/>
    <p:sldId id="304" r:id="rId30"/>
    <p:sldId id="31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F0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AC1647-C43F-49E6-97E4-CA6959AE52F7}" v="18" dt="2018-08-12T11:01:44.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79" autoAdjust="0"/>
    <p:restoredTop sz="94660"/>
  </p:normalViewPr>
  <p:slideViewPr>
    <p:cSldViewPr snapToGrid="0">
      <p:cViewPr varScale="1">
        <p:scale>
          <a:sx n="110" d="100"/>
          <a:sy n="110" d="100"/>
        </p:scale>
        <p:origin x="12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Miles" userId="f3cf26ee-3309-49b5-975e-421ab833b90a" providerId="ADAL" clId="{9479A1F4-8B17-4E12-A114-FB27BD790937}"/>
    <pc:docChg chg="undo addSld modSld">
      <pc:chgData name="Sam Miles" userId="f3cf26ee-3309-49b5-975e-421ab833b90a" providerId="ADAL" clId="{9479A1F4-8B17-4E12-A114-FB27BD790937}" dt="2018-08-12T11:01:44.519" v="15"/>
      <pc:docMkLst>
        <pc:docMk/>
      </pc:docMkLst>
      <pc:sldChg chg="delSp modSp">
        <pc:chgData name="Sam Miles" userId="f3cf26ee-3309-49b5-975e-421ab833b90a" providerId="ADAL" clId="{9479A1F4-8B17-4E12-A114-FB27BD790937}" dt="2018-08-12T10:59:50.607" v="3"/>
        <pc:sldMkLst>
          <pc:docMk/>
          <pc:sldMk cId="1723859492" sldId="256"/>
        </pc:sldMkLst>
        <pc:picChg chg="del mod">
          <ac:chgData name="Sam Miles" userId="f3cf26ee-3309-49b5-975e-421ab833b90a" providerId="ADAL" clId="{9479A1F4-8B17-4E12-A114-FB27BD790937}" dt="2018-08-12T10:59:50.607" v="3"/>
          <ac:picMkLst>
            <pc:docMk/>
            <pc:sldMk cId="1723859492" sldId="256"/>
            <ac:picMk id="7" creationId="{68BCD845-F354-4E3E-9334-CEC9494F4698}"/>
          </ac:picMkLst>
        </pc:picChg>
      </pc:sldChg>
      <pc:sldChg chg="addSp delSp modSp add">
        <pc:chgData name="Sam Miles" userId="f3cf26ee-3309-49b5-975e-421ab833b90a" providerId="ADAL" clId="{9479A1F4-8B17-4E12-A114-FB27BD790937}" dt="2018-08-12T11:01:19.884" v="8"/>
        <pc:sldMkLst>
          <pc:docMk/>
          <pc:sldMk cId="1977198726" sldId="319"/>
        </pc:sldMkLst>
        <pc:picChg chg="add mod">
          <ac:chgData name="Sam Miles" userId="f3cf26ee-3309-49b5-975e-421ab833b90a" providerId="ADAL" clId="{9479A1F4-8B17-4E12-A114-FB27BD790937}" dt="2018-08-12T11:00:19.413" v="7" actId="14100"/>
          <ac:picMkLst>
            <pc:docMk/>
            <pc:sldMk cId="1977198726" sldId="319"/>
            <ac:picMk id="4" creationId="{1984BC5D-9F7F-4BBE-9311-5B0BBA7A016E}"/>
          </ac:picMkLst>
        </pc:picChg>
        <pc:picChg chg="del">
          <ac:chgData name="Sam Miles" userId="f3cf26ee-3309-49b5-975e-421ab833b90a" providerId="ADAL" clId="{9479A1F4-8B17-4E12-A114-FB27BD790937}" dt="2018-08-12T11:01:19.884" v="8"/>
          <ac:picMkLst>
            <pc:docMk/>
            <pc:sldMk cId="1977198726" sldId="319"/>
            <ac:picMk id="6" creationId="{B8238E6C-D43C-4F26-8721-EB8D79F6374E}"/>
          </ac:picMkLst>
        </pc:picChg>
      </pc:sldChg>
      <pc:sldChg chg="addSp modSp add setBg">
        <pc:chgData name="Sam Miles" userId="f3cf26ee-3309-49b5-975e-421ab833b90a" providerId="ADAL" clId="{9479A1F4-8B17-4E12-A114-FB27BD790937}" dt="2018-08-12T11:01:44.519" v="15"/>
        <pc:sldMkLst>
          <pc:docMk/>
          <pc:sldMk cId="3675789213" sldId="320"/>
        </pc:sldMkLst>
        <pc:picChg chg="add mod">
          <ac:chgData name="Sam Miles" userId="f3cf26ee-3309-49b5-975e-421ab833b90a" providerId="ADAL" clId="{9479A1F4-8B17-4E12-A114-FB27BD790937}" dt="2018-08-12T11:01:36.507" v="14" actId="1076"/>
          <ac:picMkLst>
            <pc:docMk/>
            <pc:sldMk cId="3675789213" sldId="320"/>
            <ac:picMk id="4" creationId="{7EEE30EF-31DA-4ADC-B2E3-BEB4B6FCEF3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0411-DECF-47CE-ACA0-9CF21EF603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ADFD2-9FC9-433B-91C7-963D81770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3E8768-8B25-4F69-8EE2-B9E5CF7AF52A}"/>
              </a:ext>
            </a:extLst>
          </p:cNvPr>
          <p:cNvSpPr>
            <a:spLocks noGrp="1"/>
          </p:cNvSpPr>
          <p:nvPr>
            <p:ph type="dt" sz="half" idx="10"/>
          </p:nvPr>
        </p:nvSpPr>
        <p:spPr/>
        <p:txBody>
          <a:bodyPr/>
          <a:lstStyle/>
          <a:p>
            <a:fld id="{B567A2F0-AC25-45B7-B8B4-EB0CE6590084}" type="datetimeFigureOut">
              <a:rPr lang="en-US" smtClean="0"/>
              <a:t>8/12/2018</a:t>
            </a:fld>
            <a:endParaRPr lang="en-US"/>
          </a:p>
        </p:txBody>
      </p:sp>
      <p:sp>
        <p:nvSpPr>
          <p:cNvPr id="5" name="Footer Placeholder 4">
            <a:extLst>
              <a:ext uri="{FF2B5EF4-FFF2-40B4-BE49-F238E27FC236}">
                <a16:creationId xmlns:a16="http://schemas.microsoft.com/office/drawing/2014/main" id="{EE520B4B-A5CA-441B-8B8D-9E8D203D6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C424A-D83E-4DF5-A4B3-E1E09415BAE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98809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0F9A-D101-458C-B75F-171541494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389B00-4709-464B-9F43-3CC80254AE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6D2CD-D927-4093-A981-6B03F7A122AA}"/>
              </a:ext>
            </a:extLst>
          </p:cNvPr>
          <p:cNvSpPr>
            <a:spLocks noGrp="1"/>
          </p:cNvSpPr>
          <p:nvPr>
            <p:ph type="dt" sz="half" idx="10"/>
          </p:nvPr>
        </p:nvSpPr>
        <p:spPr/>
        <p:txBody>
          <a:bodyPr/>
          <a:lstStyle/>
          <a:p>
            <a:fld id="{B567A2F0-AC25-45B7-B8B4-EB0CE6590084}" type="datetimeFigureOut">
              <a:rPr lang="en-US" smtClean="0"/>
              <a:t>8/12/2018</a:t>
            </a:fld>
            <a:endParaRPr lang="en-US"/>
          </a:p>
        </p:txBody>
      </p:sp>
      <p:sp>
        <p:nvSpPr>
          <p:cNvPr id="5" name="Footer Placeholder 4">
            <a:extLst>
              <a:ext uri="{FF2B5EF4-FFF2-40B4-BE49-F238E27FC236}">
                <a16:creationId xmlns:a16="http://schemas.microsoft.com/office/drawing/2014/main" id="{D11C3C68-18A1-4DBC-A7A1-48B4C977A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EE33-89BE-4D89-8CCC-8A7291FEF5EF}"/>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96366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0A6F3-BAE6-4AA5-9B7A-2B39ECF45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73BDBA-F768-45E6-92AA-CAC870B051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F43DF-9733-4C18-9CF1-C6691E25127A}"/>
              </a:ext>
            </a:extLst>
          </p:cNvPr>
          <p:cNvSpPr>
            <a:spLocks noGrp="1"/>
          </p:cNvSpPr>
          <p:nvPr>
            <p:ph type="dt" sz="half" idx="10"/>
          </p:nvPr>
        </p:nvSpPr>
        <p:spPr/>
        <p:txBody>
          <a:bodyPr/>
          <a:lstStyle/>
          <a:p>
            <a:fld id="{B567A2F0-AC25-45B7-B8B4-EB0CE6590084}" type="datetimeFigureOut">
              <a:rPr lang="en-US" smtClean="0"/>
              <a:t>8/12/2018</a:t>
            </a:fld>
            <a:endParaRPr lang="en-US"/>
          </a:p>
        </p:txBody>
      </p:sp>
      <p:sp>
        <p:nvSpPr>
          <p:cNvPr id="5" name="Footer Placeholder 4">
            <a:extLst>
              <a:ext uri="{FF2B5EF4-FFF2-40B4-BE49-F238E27FC236}">
                <a16:creationId xmlns:a16="http://schemas.microsoft.com/office/drawing/2014/main" id="{804D63F9-5492-4230-A5E3-F6E6CD4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579FC-B9BA-4680-A35B-D182BADB341A}"/>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33738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3A28-52A3-43FE-8DF6-484CFECA3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CE011-C22A-4649-BD3C-2D3681F8DF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F2DD5-144E-4C11-889B-C380812D14D4}"/>
              </a:ext>
            </a:extLst>
          </p:cNvPr>
          <p:cNvSpPr>
            <a:spLocks noGrp="1"/>
          </p:cNvSpPr>
          <p:nvPr>
            <p:ph type="dt" sz="half" idx="10"/>
          </p:nvPr>
        </p:nvSpPr>
        <p:spPr/>
        <p:txBody>
          <a:bodyPr/>
          <a:lstStyle/>
          <a:p>
            <a:fld id="{B567A2F0-AC25-45B7-B8B4-EB0CE6590084}" type="datetimeFigureOut">
              <a:rPr lang="en-US" smtClean="0"/>
              <a:t>8/12/2018</a:t>
            </a:fld>
            <a:endParaRPr lang="en-US"/>
          </a:p>
        </p:txBody>
      </p:sp>
      <p:sp>
        <p:nvSpPr>
          <p:cNvPr id="5" name="Footer Placeholder 4">
            <a:extLst>
              <a:ext uri="{FF2B5EF4-FFF2-40B4-BE49-F238E27FC236}">
                <a16:creationId xmlns:a16="http://schemas.microsoft.com/office/drawing/2014/main" id="{1669EBFE-AD8C-4977-A16D-F7770C77C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7CA65-02BB-41B0-84A4-863AB7A34CF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42463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5719-5327-4473-8801-808691F23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7F94A-5393-4CC4-9EF1-A1979D3AE6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E710B3-162E-47A6-BF10-B4525CF811E4}"/>
              </a:ext>
            </a:extLst>
          </p:cNvPr>
          <p:cNvSpPr>
            <a:spLocks noGrp="1"/>
          </p:cNvSpPr>
          <p:nvPr>
            <p:ph type="dt" sz="half" idx="10"/>
          </p:nvPr>
        </p:nvSpPr>
        <p:spPr/>
        <p:txBody>
          <a:bodyPr/>
          <a:lstStyle/>
          <a:p>
            <a:fld id="{B567A2F0-AC25-45B7-B8B4-EB0CE6590084}" type="datetimeFigureOut">
              <a:rPr lang="en-US" smtClean="0"/>
              <a:t>8/12/2018</a:t>
            </a:fld>
            <a:endParaRPr lang="en-US"/>
          </a:p>
        </p:txBody>
      </p:sp>
      <p:sp>
        <p:nvSpPr>
          <p:cNvPr id="5" name="Footer Placeholder 4">
            <a:extLst>
              <a:ext uri="{FF2B5EF4-FFF2-40B4-BE49-F238E27FC236}">
                <a16:creationId xmlns:a16="http://schemas.microsoft.com/office/drawing/2014/main" id="{BD1331A8-E947-4E79-B9A5-9CAAAFA2B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B758E-B213-46E9-8024-826A34E17097}"/>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422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B956-328B-419D-B416-020C5532D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8ACD5-2AAF-4CFA-A89F-D1E297707D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B84E24-0327-407A-856E-DFEF9A24AF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299A7C-A8DB-4B0F-8BDF-D62CF4C041BF}"/>
              </a:ext>
            </a:extLst>
          </p:cNvPr>
          <p:cNvSpPr>
            <a:spLocks noGrp="1"/>
          </p:cNvSpPr>
          <p:nvPr>
            <p:ph type="dt" sz="half" idx="10"/>
          </p:nvPr>
        </p:nvSpPr>
        <p:spPr/>
        <p:txBody>
          <a:bodyPr/>
          <a:lstStyle/>
          <a:p>
            <a:fld id="{B567A2F0-AC25-45B7-B8B4-EB0CE6590084}" type="datetimeFigureOut">
              <a:rPr lang="en-US" smtClean="0"/>
              <a:t>8/12/2018</a:t>
            </a:fld>
            <a:endParaRPr lang="en-US"/>
          </a:p>
        </p:txBody>
      </p:sp>
      <p:sp>
        <p:nvSpPr>
          <p:cNvPr id="6" name="Footer Placeholder 5">
            <a:extLst>
              <a:ext uri="{FF2B5EF4-FFF2-40B4-BE49-F238E27FC236}">
                <a16:creationId xmlns:a16="http://schemas.microsoft.com/office/drawing/2014/main" id="{656233B9-73A4-44F3-AE5C-26167491B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18D2E-5D0C-4F0D-9063-D24DAB374758}"/>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798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18CC-4536-4B63-9B04-7CD2D26B4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F1DFA2-6819-4C75-B0D9-27FDFD840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6ADDAD-F59E-4457-9FE4-6656F23178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8A4F01-0DE0-4D7F-BDDB-FF68C04D0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507089-3F21-4288-ACDC-82BF6E2028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D0A1C-8A13-4777-A314-EC5940EE6A08}"/>
              </a:ext>
            </a:extLst>
          </p:cNvPr>
          <p:cNvSpPr>
            <a:spLocks noGrp="1"/>
          </p:cNvSpPr>
          <p:nvPr>
            <p:ph type="dt" sz="half" idx="10"/>
          </p:nvPr>
        </p:nvSpPr>
        <p:spPr/>
        <p:txBody>
          <a:bodyPr/>
          <a:lstStyle/>
          <a:p>
            <a:fld id="{B567A2F0-AC25-45B7-B8B4-EB0CE6590084}" type="datetimeFigureOut">
              <a:rPr lang="en-US" smtClean="0"/>
              <a:t>8/12/2018</a:t>
            </a:fld>
            <a:endParaRPr lang="en-US"/>
          </a:p>
        </p:txBody>
      </p:sp>
      <p:sp>
        <p:nvSpPr>
          <p:cNvPr id="8" name="Footer Placeholder 7">
            <a:extLst>
              <a:ext uri="{FF2B5EF4-FFF2-40B4-BE49-F238E27FC236}">
                <a16:creationId xmlns:a16="http://schemas.microsoft.com/office/drawing/2014/main" id="{0C0B4728-8BD1-4D36-95A2-49D6B5172E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D1356F-0318-44A9-863C-E3D881DCD5C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00509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3104-6848-48B3-AFFA-1A0930490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325E0F-C57F-4165-962E-B0E97DE6622C}"/>
              </a:ext>
            </a:extLst>
          </p:cNvPr>
          <p:cNvSpPr>
            <a:spLocks noGrp="1"/>
          </p:cNvSpPr>
          <p:nvPr>
            <p:ph type="dt" sz="half" idx="10"/>
          </p:nvPr>
        </p:nvSpPr>
        <p:spPr/>
        <p:txBody>
          <a:bodyPr/>
          <a:lstStyle/>
          <a:p>
            <a:fld id="{B567A2F0-AC25-45B7-B8B4-EB0CE6590084}" type="datetimeFigureOut">
              <a:rPr lang="en-US" smtClean="0"/>
              <a:t>8/12/2018</a:t>
            </a:fld>
            <a:endParaRPr lang="en-US"/>
          </a:p>
        </p:txBody>
      </p:sp>
      <p:sp>
        <p:nvSpPr>
          <p:cNvPr id="4" name="Footer Placeholder 3">
            <a:extLst>
              <a:ext uri="{FF2B5EF4-FFF2-40B4-BE49-F238E27FC236}">
                <a16:creationId xmlns:a16="http://schemas.microsoft.com/office/drawing/2014/main" id="{4A9A46E5-6524-4C7D-AB8D-4F6E2169AA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A719C-7031-4915-8D15-785986C6B29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45463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43D65-C975-4D48-B981-98A4972F7AFF}"/>
              </a:ext>
            </a:extLst>
          </p:cNvPr>
          <p:cNvSpPr>
            <a:spLocks noGrp="1"/>
          </p:cNvSpPr>
          <p:nvPr>
            <p:ph type="dt" sz="half" idx="10"/>
          </p:nvPr>
        </p:nvSpPr>
        <p:spPr/>
        <p:txBody>
          <a:bodyPr/>
          <a:lstStyle/>
          <a:p>
            <a:fld id="{B567A2F0-AC25-45B7-B8B4-EB0CE6590084}" type="datetimeFigureOut">
              <a:rPr lang="en-US" smtClean="0"/>
              <a:t>8/12/2018</a:t>
            </a:fld>
            <a:endParaRPr lang="en-US"/>
          </a:p>
        </p:txBody>
      </p:sp>
      <p:sp>
        <p:nvSpPr>
          <p:cNvPr id="3" name="Footer Placeholder 2">
            <a:extLst>
              <a:ext uri="{FF2B5EF4-FFF2-40B4-BE49-F238E27FC236}">
                <a16:creationId xmlns:a16="http://schemas.microsoft.com/office/drawing/2014/main" id="{CB5FA0EB-38F8-4B43-80B0-DAB82107D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2C211-67EA-4566-9EDC-ABC91F5CD2C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89450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81E-969F-4D59-9355-FF2E36EFD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09640-E082-4F7C-9ECE-292DB29A9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9D800-16F9-41CD-AB15-006BB76AD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290F94-CDE4-4404-904C-87EE6E2975A6}"/>
              </a:ext>
            </a:extLst>
          </p:cNvPr>
          <p:cNvSpPr>
            <a:spLocks noGrp="1"/>
          </p:cNvSpPr>
          <p:nvPr>
            <p:ph type="dt" sz="half" idx="10"/>
          </p:nvPr>
        </p:nvSpPr>
        <p:spPr/>
        <p:txBody>
          <a:bodyPr/>
          <a:lstStyle/>
          <a:p>
            <a:fld id="{B567A2F0-AC25-45B7-B8B4-EB0CE6590084}" type="datetimeFigureOut">
              <a:rPr lang="en-US" smtClean="0"/>
              <a:t>8/12/2018</a:t>
            </a:fld>
            <a:endParaRPr lang="en-US"/>
          </a:p>
        </p:txBody>
      </p:sp>
      <p:sp>
        <p:nvSpPr>
          <p:cNvPr id="6" name="Footer Placeholder 5">
            <a:extLst>
              <a:ext uri="{FF2B5EF4-FFF2-40B4-BE49-F238E27FC236}">
                <a16:creationId xmlns:a16="http://schemas.microsoft.com/office/drawing/2014/main" id="{C8197EE2-9B08-4540-AAB2-898143151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84650-D30F-4190-9574-B3B74FE5C00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15045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BE0F-E936-4E04-9FDF-2D76EF1AA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A28E1C-4361-4549-B293-053C2802E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A33F36-AB34-42F9-AC05-B3A6A5BB3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E910D8-71FD-46F4-A071-AD29318E8B1E}"/>
              </a:ext>
            </a:extLst>
          </p:cNvPr>
          <p:cNvSpPr>
            <a:spLocks noGrp="1"/>
          </p:cNvSpPr>
          <p:nvPr>
            <p:ph type="dt" sz="half" idx="10"/>
          </p:nvPr>
        </p:nvSpPr>
        <p:spPr/>
        <p:txBody>
          <a:bodyPr/>
          <a:lstStyle/>
          <a:p>
            <a:fld id="{B567A2F0-AC25-45B7-B8B4-EB0CE6590084}" type="datetimeFigureOut">
              <a:rPr lang="en-US" smtClean="0"/>
              <a:t>8/12/2018</a:t>
            </a:fld>
            <a:endParaRPr lang="en-US"/>
          </a:p>
        </p:txBody>
      </p:sp>
      <p:sp>
        <p:nvSpPr>
          <p:cNvPr id="6" name="Footer Placeholder 5">
            <a:extLst>
              <a:ext uri="{FF2B5EF4-FFF2-40B4-BE49-F238E27FC236}">
                <a16:creationId xmlns:a16="http://schemas.microsoft.com/office/drawing/2014/main" id="{0B8A1A14-C588-4C08-BEA2-A1271BBA9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43611-EC4B-4B5D-86DE-156253EC889D}"/>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3257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C8942-4328-49AA-B428-B20A7704E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E597E0-B97E-4588-8983-ADD659A9E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29075-3EB8-4FE4-8609-81FEB6988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7A2F0-AC25-45B7-B8B4-EB0CE6590084}" type="datetimeFigureOut">
              <a:rPr lang="en-US" smtClean="0"/>
              <a:t>8/12/2018</a:t>
            </a:fld>
            <a:endParaRPr lang="en-US"/>
          </a:p>
        </p:txBody>
      </p:sp>
      <p:sp>
        <p:nvSpPr>
          <p:cNvPr id="5" name="Footer Placeholder 4">
            <a:extLst>
              <a:ext uri="{FF2B5EF4-FFF2-40B4-BE49-F238E27FC236}">
                <a16:creationId xmlns:a16="http://schemas.microsoft.com/office/drawing/2014/main" id="{CCFCEE65-8F07-462C-B65B-86040EABA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0C0946-19F9-48F1-99BD-76826AE58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54ACC-DC15-4358-A2C4-712F0748E2BF}" type="slidenum">
              <a:rPr lang="en-US" smtClean="0"/>
              <a:t>‹#›</a:t>
            </a:fld>
            <a:endParaRPr lang="en-US"/>
          </a:p>
        </p:txBody>
      </p:sp>
    </p:spTree>
    <p:extLst>
      <p:ext uri="{BB962C8B-B14F-4D97-AF65-F5344CB8AC3E}">
        <p14:creationId xmlns:p14="http://schemas.microsoft.com/office/powerpoint/2010/main" val="2307942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5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9A1CF-2BCF-41EC-9B79-2924A36B912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4AF1FDB-1736-4264-A18E-597F91128447}"/>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EEE30EF-31DA-4ADC-B2E3-BEB4B6FCEF33}"/>
              </a:ext>
            </a:extLst>
          </p:cNvPr>
          <p:cNvPicPr>
            <a:picLocks noChangeAspect="1"/>
          </p:cNvPicPr>
          <p:nvPr/>
        </p:nvPicPr>
        <p:blipFill>
          <a:blip r:embed="rId2"/>
          <a:stretch>
            <a:fillRect/>
          </a:stretch>
        </p:blipFill>
        <p:spPr>
          <a:xfrm>
            <a:off x="248263" y="1345407"/>
            <a:ext cx="11695474" cy="4329112"/>
          </a:xfrm>
          <a:prstGeom prst="rect">
            <a:avLst/>
          </a:prstGeom>
        </p:spPr>
      </p:pic>
    </p:spTree>
    <p:extLst>
      <p:ext uri="{BB962C8B-B14F-4D97-AF65-F5344CB8AC3E}">
        <p14:creationId xmlns:p14="http://schemas.microsoft.com/office/powerpoint/2010/main" val="3675789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Luke 10:34-37 And went to him, and bound up his wounds, pouring in oil and wine, and set him on his own beast, and brought him to an inn, and took care of him. 35  And on the morrow when he departed, he took out two pence, and gave them to the host, and said unto him, Take care of him; and whatsoever thou </a:t>
            </a:r>
            <a:r>
              <a:rPr lang="en-US" sz="3200" dirty="0" err="1"/>
              <a:t>spendest</a:t>
            </a:r>
            <a:r>
              <a:rPr lang="en-US" sz="3200" dirty="0"/>
              <a:t> more, when I come again, I will repay thee. 36  Which now of these three, </a:t>
            </a:r>
            <a:r>
              <a:rPr lang="en-US" sz="3200" dirty="0" err="1"/>
              <a:t>thinkest</a:t>
            </a:r>
            <a:r>
              <a:rPr lang="en-US" sz="3200" dirty="0"/>
              <a:t> thou, was </a:t>
            </a:r>
            <a:r>
              <a:rPr lang="en-US" sz="3200" dirty="0" err="1"/>
              <a:t>neighbour</a:t>
            </a:r>
            <a:r>
              <a:rPr lang="en-US" sz="3200" dirty="0"/>
              <a:t> unto him that fell among the thieves? 37  And he said, He that shewed mercy on him. Then said Jesus unto him, Go, and do thou likewise.</a:t>
            </a:r>
          </a:p>
        </p:txBody>
      </p:sp>
    </p:spTree>
    <p:extLst>
      <p:ext uri="{BB962C8B-B14F-4D97-AF65-F5344CB8AC3E}">
        <p14:creationId xmlns:p14="http://schemas.microsoft.com/office/powerpoint/2010/main" val="3510217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Romans 15:1-2 We then that are strong ought to bear the infirmities of the weak, and not to please ourselves. 2 Let every one of us please his </a:t>
            </a:r>
            <a:r>
              <a:rPr lang="en-US" sz="3200" dirty="0" err="1"/>
              <a:t>neighbour</a:t>
            </a:r>
            <a:r>
              <a:rPr lang="en-US" sz="3200" dirty="0"/>
              <a:t> for his good to edification. </a:t>
            </a:r>
          </a:p>
          <a:p>
            <a:r>
              <a:rPr lang="en-US" sz="3200" dirty="0"/>
              <a:t>Proverbs 31:20 She </a:t>
            </a:r>
            <a:r>
              <a:rPr lang="en-US" sz="3200" dirty="0" err="1"/>
              <a:t>stretcheth</a:t>
            </a:r>
            <a:r>
              <a:rPr lang="en-US" sz="3200" dirty="0"/>
              <a:t> out her hand to the poor; yea, she </a:t>
            </a:r>
            <a:r>
              <a:rPr lang="en-US" sz="3200" dirty="0" err="1"/>
              <a:t>reacheth</a:t>
            </a:r>
            <a:r>
              <a:rPr lang="en-US" sz="3200" dirty="0"/>
              <a:t> forth her hands to the needy.</a:t>
            </a:r>
          </a:p>
        </p:txBody>
      </p:sp>
    </p:spTree>
    <p:extLst>
      <p:ext uri="{BB962C8B-B14F-4D97-AF65-F5344CB8AC3E}">
        <p14:creationId xmlns:p14="http://schemas.microsoft.com/office/powerpoint/2010/main" val="4055365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201209"/>
          </a:xfrm>
        </p:spPr>
        <p:txBody>
          <a:bodyPr>
            <a:normAutofit fontScale="90000"/>
          </a:bodyPr>
          <a:lstStyle/>
          <a:p>
            <a:r>
              <a:rPr lang="en-US" b="1" dirty="0">
                <a:latin typeface="Century Gothic" panose="020B0502020202020204" pitchFamily="34" charset="0"/>
              </a:rPr>
              <a:t>The </a:t>
            </a:r>
            <a:r>
              <a:rPr lang="en-US" b="1" u="sng" dirty="0">
                <a:latin typeface="Century Gothic" panose="020B0502020202020204" pitchFamily="34" charset="0"/>
              </a:rPr>
              <a:t>Plan</a:t>
            </a:r>
            <a:r>
              <a:rPr lang="en-US" b="1" dirty="0">
                <a:latin typeface="Century Gothic" panose="020B0502020202020204" pitchFamily="34" charset="0"/>
              </a:rPr>
              <a:t>: Find out whether </a:t>
            </a:r>
            <a:br>
              <a:rPr lang="en-US" b="1" dirty="0">
                <a:latin typeface="Century Gothic" panose="020B0502020202020204" pitchFamily="34" charset="0"/>
              </a:rPr>
            </a:br>
            <a:r>
              <a:rPr lang="en-US" b="1" dirty="0">
                <a:latin typeface="Century Gothic" panose="020B0502020202020204" pitchFamily="34" charset="0"/>
              </a:rPr>
              <a:t>Saul is in murder mode.</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1566332"/>
            <a:ext cx="4534005" cy="5193697"/>
          </a:xfrm>
        </p:spPr>
        <p:txBody>
          <a:bodyPr>
            <a:normAutofit/>
          </a:bodyPr>
          <a:lstStyle/>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A new moon meant a new </a:t>
            </a:r>
            <a:r>
              <a:rPr lang="en-US" sz="3200" u="sng" dirty="0">
                <a:latin typeface="Calibri" panose="020F0502020204030204" pitchFamily="34" charset="0"/>
                <a:ea typeface="Calibri" panose="020F0502020204030204" pitchFamily="34" charset="0"/>
                <a:cs typeface="Times New Roman" panose="02020603050405020304" pitchFamily="18" charset="0"/>
              </a:rPr>
              <a:t>month</a:t>
            </a:r>
            <a:r>
              <a:rPr lang="en-US" sz="3200" dirty="0">
                <a:latin typeface="Calibri" panose="020F0502020204030204" pitchFamily="34" charset="0"/>
                <a:ea typeface="Calibri" panose="020F0502020204030204" pitchFamily="34" charset="0"/>
                <a:cs typeface="Times New Roman" panose="02020603050405020304" pitchFamily="18" charset="0"/>
              </a:rPr>
              <a:t> in the Jewish calendar – that meant an observance and a sacrificial meal.  See vs 24-29</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Psalm 81:3 Blow up the trumpet in the new moon, in the time appointed, on our solemn feast day.</a:t>
            </a:r>
          </a:p>
          <a:p>
            <a:pPr>
              <a:spcBef>
                <a:spcPts val="0"/>
              </a:spcBef>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pic>
        <p:nvPicPr>
          <p:cNvPr id="5" name="Picture 4">
            <a:extLst>
              <a:ext uri="{FF2B5EF4-FFF2-40B4-BE49-F238E27FC236}">
                <a16:creationId xmlns:a16="http://schemas.microsoft.com/office/drawing/2014/main" id="{6550501C-38EA-4AB8-B89F-AD9ACD4815B9}"/>
              </a:ext>
            </a:extLst>
          </p:cNvPr>
          <p:cNvPicPr>
            <a:picLocks noChangeAspect="1"/>
          </p:cNvPicPr>
          <p:nvPr/>
        </p:nvPicPr>
        <p:blipFill>
          <a:blip r:embed="rId2"/>
          <a:stretch>
            <a:fillRect/>
          </a:stretch>
        </p:blipFill>
        <p:spPr>
          <a:xfrm>
            <a:off x="5318767" y="1786963"/>
            <a:ext cx="6596290" cy="4398684"/>
          </a:xfrm>
          <a:prstGeom prst="rect">
            <a:avLst/>
          </a:prstGeom>
        </p:spPr>
      </p:pic>
    </p:spTree>
    <p:extLst>
      <p:ext uri="{BB962C8B-B14F-4D97-AF65-F5344CB8AC3E}">
        <p14:creationId xmlns:p14="http://schemas.microsoft.com/office/powerpoint/2010/main" val="3731864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868110" y="2514600"/>
            <a:ext cx="8455779" cy="1722718"/>
          </a:xfrm>
        </p:spPr>
        <p:txBody>
          <a:bodyPr>
            <a:normAutofit/>
          </a:bodyPr>
          <a:lstStyle/>
          <a:p>
            <a:pPr algn="ctr"/>
            <a:r>
              <a:rPr lang="en-US" b="1" dirty="0">
                <a:latin typeface="Century Gothic" panose="020B0502020202020204" pitchFamily="34" charset="0"/>
              </a:rPr>
              <a:t>Principle: </a:t>
            </a:r>
            <a:r>
              <a:rPr lang="en-US" b="1" u="sng" dirty="0">
                <a:latin typeface="Century Gothic" panose="020B0502020202020204" pitchFamily="34" charset="0"/>
              </a:rPr>
              <a:t>Remind</a:t>
            </a:r>
            <a:r>
              <a:rPr lang="en-US" b="1" dirty="0">
                <a:latin typeface="Century Gothic" panose="020B0502020202020204" pitchFamily="34" charset="0"/>
              </a:rPr>
              <a:t> your friends of their </a:t>
            </a:r>
            <a:r>
              <a:rPr lang="en-US" b="1" u="sng" dirty="0">
                <a:latin typeface="Century Gothic" panose="020B0502020202020204" pitchFamily="34" charset="0"/>
              </a:rPr>
              <a:t>VALUE</a:t>
            </a:r>
            <a:r>
              <a:rPr lang="en-US" b="1" dirty="0">
                <a:latin typeface="Century Gothic" panose="020B0502020202020204" pitchFamily="34" charset="0"/>
              </a:rPr>
              <a:t> to you. </a:t>
            </a:r>
          </a:p>
        </p:txBody>
      </p:sp>
    </p:spTree>
    <p:extLst>
      <p:ext uri="{BB962C8B-B14F-4D97-AF65-F5344CB8AC3E}">
        <p14:creationId xmlns:p14="http://schemas.microsoft.com/office/powerpoint/2010/main" val="21623342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Matthew 16:23  But he turned, and said unto Peter, Get thee behind me, Satan: thou art an offence unto me: for thou </a:t>
            </a:r>
            <a:r>
              <a:rPr lang="en-US" sz="3200" dirty="0" err="1"/>
              <a:t>savourest</a:t>
            </a:r>
            <a:r>
              <a:rPr lang="en-US" sz="3200" dirty="0"/>
              <a:t> not the things that be of God, but those that be of men. </a:t>
            </a:r>
          </a:p>
        </p:txBody>
      </p:sp>
    </p:spTree>
    <p:extLst>
      <p:ext uri="{BB962C8B-B14F-4D97-AF65-F5344CB8AC3E}">
        <p14:creationId xmlns:p14="http://schemas.microsoft.com/office/powerpoint/2010/main" val="11404551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0"/>
            <a:ext cx="10515600" cy="6858000"/>
          </a:xfrm>
        </p:spPr>
        <p:txBody>
          <a:bodyPr anchor="ctr">
            <a:normAutofit/>
          </a:bodyPr>
          <a:lstStyle/>
          <a:p>
            <a:r>
              <a:rPr lang="en-US" sz="3200" dirty="0"/>
              <a:t> 1 Samuel 23:14-18 And David abode in the wilderness in strong holds, and remained in a mountain in the wilderness of </a:t>
            </a:r>
            <a:r>
              <a:rPr lang="en-US" sz="3200" dirty="0" err="1"/>
              <a:t>Ziph</a:t>
            </a:r>
            <a:r>
              <a:rPr lang="en-US" sz="3200" dirty="0"/>
              <a:t>. And Saul sought him every day, but God delivered him not into his hand. 15  And David saw that Saul was come out to seek his life: and David was in the wilderness of </a:t>
            </a:r>
            <a:r>
              <a:rPr lang="en-US" sz="3200" dirty="0" err="1"/>
              <a:t>Ziph</a:t>
            </a:r>
            <a:r>
              <a:rPr lang="en-US" sz="3200" dirty="0"/>
              <a:t> in a wood. 16  And Jonathan Saul's son arose, and went to David into the wood, and strengthened his hand in God. 17  And he said unto him, Fear not: for the hand of Saul my father shall not find thee; and thou shalt be king over Israel, and I shall be next unto thee; and that also Saul my father </a:t>
            </a:r>
            <a:r>
              <a:rPr lang="en-US" sz="3200" dirty="0" err="1"/>
              <a:t>knoweth</a:t>
            </a:r>
            <a:r>
              <a:rPr lang="en-US" sz="3200" dirty="0"/>
              <a:t>. 18  And they two made a covenant before the LORD: and David abode in the wood, and Jonathan went to his house. </a:t>
            </a:r>
          </a:p>
        </p:txBody>
      </p:sp>
    </p:spTree>
    <p:extLst>
      <p:ext uri="{BB962C8B-B14F-4D97-AF65-F5344CB8AC3E}">
        <p14:creationId xmlns:p14="http://schemas.microsoft.com/office/powerpoint/2010/main" val="261395772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Luke 14:11  For whosoever </a:t>
            </a:r>
            <a:r>
              <a:rPr lang="en-US" sz="3200" dirty="0" err="1"/>
              <a:t>exalteth</a:t>
            </a:r>
            <a:r>
              <a:rPr lang="en-US" sz="3200" dirty="0"/>
              <a:t> himself shall be abased; and he that </a:t>
            </a:r>
            <a:r>
              <a:rPr lang="en-US" sz="3200" dirty="0" err="1"/>
              <a:t>humbleth</a:t>
            </a:r>
            <a:r>
              <a:rPr lang="en-US" sz="3200" dirty="0"/>
              <a:t> himself shall be exalted.</a:t>
            </a:r>
          </a:p>
        </p:txBody>
      </p:sp>
    </p:spTree>
    <p:extLst>
      <p:ext uri="{BB962C8B-B14F-4D97-AF65-F5344CB8AC3E}">
        <p14:creationId xmlns:p14="http://schemas.microsoft.com/office/powerpoint/2010/main" val="147319625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575733" y="365124"/>
            <a:ext cx="11143301" cy="1260476"/>
          </a:xfrm>
        </p:spPr>
        <p:txBody>
          <a:bodyPr>
            <a:normAutofit/>
          </a:bodyPr>
          <a:lstStyle/>
          <a:p>
            <a:r>
              <a:rPr lang="en-US" b="1" dirty="0">
                <a:latin typeface="Century Gothic" panose="020B0502020202020204" pitchFamily="34" charset="0"/>
              </a:rPr>
              <a:t>The </a:t>
            </a:r>
            <a:r>
              <a:rPr lang="en-US" b="1" u="sng" dirty="0">
                <a:latin typeface="Century Gothic" panose="020B0502020202020204" pitchFamily="34" charset="0"/>
              </a:rPr>
              <a:t>Pitiful</a:t>
            </a:r>
            <a:r>
              <a:rPr lang="en-US" b="1" dirty="0">
                <a:latin typeface="Century Gothic" panose="020B0502020202020204" pitchFamily="34" charset="0"/>
              </a:rPr>
              <a:t> Reality: David was right.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575733" y="1559860"/>
            <a:ext cx="4880749" cy="5200170"/>
          </a:xfrm>
        </p:spPr>
        <p:txBody>
          <a:bodyPr>
            <a:normAutofit/>
          </a:bodyPr>
          <a:lstStyle/>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Saul assumed that David wasn’t ceremonially unclean.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Saul is a prophet. David will replace him.</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“religious experiences do not necessarily change your character”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“spiritual </a:t>
            </a:r>
            <a:r>
              <a:rPr lang="en-US" sz="3200" u="sng" dirty="0">
                <a:latin typeface="Calibri" panose="020F0502020204030204" pitchFamily="34" charset="0"/>
                <a:ea typeface="Calibri" panose="020F0502020204030204" pitchFamily="34" charset="0"/>
                <a:cs typeface="Times New Roman" panose="02020603050405020304" pitchFamily="18" charset="0"/>
              </a:rPr>
              <a:t>insight</a:t>
            </a:r>
            <a:r>
              <a:rPr lang="en-US" sz="3200" dirty="0">
                <a:latin typeface="Calibri" panose="020F0502020204030204" pitchFamily="34" charset="0"/>
                <a:ea typeface="Calibri" panose="020F0502020204030204" pitchFamily="34" charset="0"/>
                <a:cs typeface="Times New Roman" panose="02020603050405020304" pitchFamily="18" charset="0"/>
              </a:rPr>
              <a:t> doesn’t necessarily mean anything either.” </a:t>
            </a:r>
          </a:p>
          <a:p>
            <a:pPr>
              <a:spcBef>
                <a:spcPts val="0"/>
              </a:spcBef>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pic>
        <p:nvPicPr>
          <p:cNvPr id="5" name="Picture 4">
            <a:extLst>
              <a:ext uri="{FF2B5EF4-FFF2-40B4-BE49-F238E27FC236}">
                <a16:creationId xmlns:a16="http://schemas.microsoft.com/office/drawing/2014/main" id="{E1E9BE04-5A85-40FA-9BC6-CF0797194D60}"/>
              </a:ext>
            </a:extLst>
          </p:cNvPr>
          <p:cNvPicPr>
            <a:picLocks noChangeAspect="1"/>
          </p:cNvPicPr>
          <p:nvPr/>
        </p:nvPicPr>
        <p:blipFill rotWithShape="1">
          <a:blip r:embed="rId2"/>
          <a:srcRect l="5062"/>
          <a:stretch/>
        </p:blipFill>
        <p:spPr>
          <a:xfrm>
            <a:off x="5582023" y="1625600"/>
            <a:ext cx="6262551" cy="4401693"/>
          </a:xfrm>
          <a:prstGeom prst="rect">
            <a:avLst/>
          </a:prstGeom>
        </p:spPr>
      </p:pic>
    </p:spTree>
    <p:extLst>
      <p:ext uri="{BB962C8B-B14F-4D97-AF65-F5344CB8AC3E}">
        <p14:creationId xmlns:p14="http://schemas.microsoft.com/office/powerpoint/2010/main" val="18573111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B418D-795A-44A1-BE18-A798D1346F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F15795-F47C-4EE5-A4DC-C5F4E2222E3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1E534CB-F248-4D16-B7A5-74A2CF81455B}"/>
              </a:ext>
            </a:extLst>
          </p:cNvPr>
          <p:cNvPicPr>
            <a:picLocks noChangeAspect="1"/>
          </p:cNvPicPr>
          <p:nvPr/>
        </p:nvPicPr>
        <p:blipFill>
          <a:blip r:embed="rId2"/>
          <a:stretch>
            <a:fillRect/>
          </a:stretch>
        </p:blipFill>
        <p:spPr>
          <a:xfrm>
            <a:off x="1091266" y="0"/>
            <a:ext cx="10009468" cy="6877934"/>
          </a:xfrm>
          <a:prstGeom prst="rect">
            <a:avLst/>
          </a:prstGeom>
        </p:spPr>
      </p:pic>
    </p:spTree>
    <p:extLst>
      <p:ext uri="{BB962C8B-B14F-4D97-AF65-F5344CB8AC3E}">
        <p14:creationId xmlns:p14="http://schemas.microsoft.com/office/powerpoint/2010/main" val="1466711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334682"/>
            <a:ext cx="10515600" cy="6245412"/>
          </a:xfrm>
        </p:spPr>
        <p:txBody>
          <a:bodyPr anchor="ctr">
            <a:normAutofit/>
          </a:bodyPr>
          <a:lstStyle/>
          <a:p>
            <a:r>
              <a:rPr lang="en-US" sz="3200" dirty="0"/>
              <a:t>Isaiah 41:10 Fear thou not; for I am with thee: be not dismayed; for I am thy God: I will strengthen thee; yea, I will help thee; yea, I will uphold thee with the right hand of my righteousness. </a:t>
            </a:r>
          </a:p>
          <a:p>
            <a:r>
              <a:rPr lang="en-US" sz="3200" dirty="0"/>
              <a:t>James 4:7 Submit yourselves therefore to God. Resist the devil, and he will flee from you.</a:t>
            </a:r>
          </a:p>
          <a:p>
            <a:r>
              <a:rPr lang="en-US" sz="3200" dirty="0"/>
              <a:t>1 Corinthians 10:13 There hath no temptation taken you but such as is common to man: but God is faithful, who will not suffer you to be tempted above that ye are able; but will with the temptation also make a way to escape, that ye may be able to bear it.</a:t>
            </a:r>
          </a:p>
        </p:txBody>
      </p:sp>
    </p:spTree>
    <p:extLst>
      <p:ext uri="{BB962C8B-B14F-4D97-AF65-F5344CB8AC3E}">
        <p14:creationId xmlns:p14="http://schemas.microsoft.com/office/powerpoint/2010/main" val="1041583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C662-29B2-4F37-9CD4-E75314CDFF2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5A7476B-A1A9-4223-BFB5-9D5196BC87E9}"/>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1984BC5D-9F7F-4BBE-9311-5B0BBA7A016E}"/>
              </a:ext>
            </a:extLst>
          </p:cNvPr>
          <p:cNvPicPr>
            <a:picLocks noChangeAspect="1"/>
          </p:cNvPicPr>
          <p:nvPr/>
        </p:nvPicPr>
        <p:blipFill>
          <a:blip r:embed="rId2"/>
          <a:stretch>
            <a:fillRect/>
          </a:stretch>
        </p:blipFill>
        <p:spPr>
          <a:xfrm>
            <a:off x="666750" y="-914400"/>
            <a:ext cx="10934700" cy="8747760"/>
          </a:xfrm>
          <a:prstGeom prst="rect">
            <a:avLst/>
          </a:prstGeom>
        </p:spPr>
      </p:pic>
    </p:spTree>
    <p:extLst>
      <p:ext uri="{BB962C8B-B14F-4D97-AF65-F5344CB8AC3E}">
        <p14:creationId xmlns:p14="http://schemas.microsoft.com/office/powerpoint/2010/main" val="197719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334682"/>
            <a:ext cx="10515600" cy="6245412"/>
          </a:xfrm>
        </p:spPr>
        <p:txBody>
          <a:bodyPr anchor="ctr">
            <a:normAutofit/>
          </a:bodyPr>
          <a:lstStyle/>
          <a:p>
            <a:r>
              <a:rPr lang="en-US" sz="3200" dirty="0"/>
              <a:t>Ephesians 3:16 That he would grant you, according to the riches of his glory, to be strengthened with might by his Spirit in the inner man;</a:t>
            </a:r>
          </a:p>
          <a:p>
            <a:r>
              <a:rPr lang="en-US" sz="3200" dirty="0"/>
              <a:t>1 Peter 5:7-10 Casting all your care upon him; for he </a:t>
            </a:r>
            <a:r>
              <a:rPr lang="en-US" sz="3200" dirty="0" err="1"/>
              <a:t>careth</a:t>
            </a:r>
            <a:r>
              <a:rPr lang="en-US" sz="3200" dirty="0"/>
              <a:t> for you. 8  Be sober, be vigilant; because your adversary the devil, as a roaring lion, walketh about, seeking whom he may devour: 9  Whom resist </a:t>
            </a:r>
            <a:r>
              <a:rPr lang="en-US" sz="3200" dirty="0" err="1"/>
              <a:t>stedfast</a:t>
            </a:r>
            <a:r>
              <a:rPr lang="en-US" sz="3200" dirty="0"/>
              <a:t> in the faith, knowing that the same afflictions are accomplished in your brethren that are in the world. 10  But the God of all grace, who hath called us unto his eternal glory by Christ Jesus, after that ye have suffered a while, make you perfect, stablish, strengthen, settle you. </a:t>
            </a:r>
          </a:p>
        </p:txBody>
      </p:sp>
    </p:spTree>
    <p:extLst>
      <p:ext uri="{BB962C8B-B14F-4D97-AF65-F5344CB8AC3E}">
        <p14:creationId xmlns:p14="http://schemas.microsoft.com/office/powerpoint/2010/main" val="2248967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950687" y="365124"/>
            <a:ext cx="10859022" cy="1828800"/>
          </a:xfrm>
        </p:spPr>
        <p:txBody>
          <a:bodyPr>
            <a:normAutofit/>
          </a:bodyPr>
          <a:lstStyle/>
          <a:p>
            <a:r>
              <a:rPr lang="en-US" b="1" dirty="0">
                <a:latin typeface="Century Gothic" panose="020B0502020202020204" pitchFamily="34" charset="0"/>
              </a:rPr>
              <a:t>The </a:t>
            </a:r>
            <a:r>
              <a:rPr lang="en-US" b="1" u="sng" dirty="0">
                <a:latin typeface="Century Gothic" panose="020B0502020202020204" pitchFamily="34" charset="0"/>
              </a:rPr>
              <a:t>Parting</a:t>
            </a:r>
            <a:r>
              <a:rPr lang="en-US" b="1" dirty="0">
                <a:latin typeface="Century Gothic" panose="020B0502020202020204" pitchFamily="34" charset="0"/>
              </a:rPr>
              <a:t>: David is now a fugitive.</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1066801" y="1981200"/>
            <a:ext cx="10494936" cy="4511675"/>
          </a:xfrm>
        </p:spPr>
        <p:txBody>
          <a:bodyPr>
            <a:normAutofit/>
          </a:bodyPr>
          <a:lstStyle/>
          <a:p>
            <a:r>
              <a:rPr lang="en-US" sz="3200" dirty="0"/>
              <a:t>Note Jonathan’s VS Saul’s will. </a:t>
            </a:r>
            <a:br>
              <a:rPr lang="en-US" sz="3200" dirty="0"/>
            </a:br>
            <a:r>
              <a:rPr lang="en-US" sz="3200" u="sng" dirty="0"/>
              <a:t>Godly</a:t>
            </a:r>
            <a:r>
              <a:rPr lang="en-US" sz="3200" dirty="0"/>
              <a:t> vs </a:t>
            </a:r>
            <a:r>
              <a:rPr lang="en-US" sz="3200" u="sng" dirty="0"/>
              <a:t>Self</a:t>
            </a:r>
            <a:r>
              <a:rPr lang="en-US" sz="3200" dirty="0"/>
              <a:t> focused. </a:t>
            </a:r>
            <a:endParaRPr lang="en-US" sz="2400" dirty="0"/>
          </a:p>
        </p:txBody>
      </p:sp>
      <p:pic>
        <p:nvPicPr>
          <p:cNvPr id="5" name="Picture 4">
            <a:extLst>
              <a:ext uri="{FF2B5EF4-FFF2-40B4-BE49-F238E27FC236}">
                <a16:creationId xmlns:a16="http://schemas.microsoft.com/office/drawing/2014/main" id="{19C3B8CD-6BFB-45DE-9E15-E3C197983EDB}"/>
              </a:ext>
            </a:extLst>
          </p:cNvPr>
          <p:cNvPicPr>
            <a:picLocks noChangeAspect="1"/>
          </p:cNvPicPr>
          <p:nvPr/>
        </p:nvPicPr>
        <p:blipFill>
          <a:blip r:embed="rId2"/>
          <a:stretch>
            <a:fillRect/>
          </a:stretch>
        </p:blipFill>
        <p:spPr>
          <a:xfrm>
            <a:off x="7012761" y="1981200"/>
            <a:ext cx="3446329" cy="4292246"/>
          </a:xfrm>
          <a:prstGeom prst="rect">
            <a:avLst/>
          </a:prstGeom>
        </p:spPr>
      </p:pic>
    </p:spTree>
    <p:extLst>
      <p:ext uri="{BB962C8B-B14F-4D97-AF65-F5344CB8AC3E}">
        <p14:creationId xmlns:p14="http://schemas.microsoft.com/office/powerpoint/2010/main" val="491213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Acts 5:27-29 And when they had brought them, they set them before the council: and the high priest asked them, 28  Saying, Did not we </a:t>
            </a:r>
            <a:r>
              <a:rPr lang="en-US" sz="3200" dirty="0" err="1"/>
              <a:t>straitly</a:t>
            </a:r>
            <a:r>
              <a:rPr lang="en-US" sz="3200" dirty="0"/>
              <a:t> command you that ye should not teach in this name? and, behold, ye have filled Jerusalem with your doctrine, and intend to bring this man's blood upon us. 29  Then Peter and the other apostles answered and said, We ought to obey God rather than men.</a:t>
            </a:r>
          </a:p>
        </p:txBody>
      </p:sp>
    </p:spTree>
    <p:extLst>
      <p:ext uri="{BB962C8B-B14F-4D97-AF65-F5344CB8AC3E}">
        <p14:creationId xmlns:p14="http://schemas.microsoft.com/office/powerpoint/2010/main" val="2831696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950687" y="365124"/>
            <a:ext cx="10859022" cy="1828800"/>
          </a:xfrm>
        </p:spPr>
        <p:txBody>
          <a:bodyPr>
            <a:normAutofit/>
          </a:bodyPr>
          <a:lstStyle/>
          <a:p>
            <a:r>
              <a:rPr lang="en-US" b="1" dirty="0">
                <a:latin typeface="Century Gothic" panose="020B0502020202020204" pitchFamily="34" charset="0"/>
              </a:rPr>
              <a:t>The </a:t>
            </a:r>
            <a:r>
              <a:rPr lang="en-US" b="1" u="sng" dirty="0">
                <a:latin typeface="Century Gothic" panose="020B0502020202020204" pitchFamily="34" charset="0"/>
              </a:rPr>
              <a:t>Parting</a:t>
            </a:r>
            <a:r>
              <a:rPr lang="en-US" b="1" dirty="0">
                <a:latin typeface="Century Gothic" panose="020B0502020202020204" pitchFamily="34" charset="0"/>
              </a:rPr>
              <a:t>: David is now a fugitive.</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1066801" y="1981200"/>
            <a:ext cx="5178611" cy="4511675"/>
          </a:xfrm>
        </p:spPr>
        <p:txBody>
          <a:bodyPr>
            <a:normAutofit/>
          </a:bodyPr>
          <a:lstStyle/>
          <a:p>
            <a:r>
              <a:rPr lang="en-US" sz="3200" dirty="0"/>
              <a:t>Note Jonathan’s VS Saul’s will. </a:t>
            </a:r>
            <a:r>
              <a:rPr lang="en-US" sz="3200" u="sng" dirty="0"/>
              <a:t>Godly</a:t>
            </a:r>
            <a:r>
              <a:rPr lang="en-US" sz="3200" dirty="0"/>
              <a:t> vs </a:t>
            </a:r>
            <a:r>
              <a:rPr lang="en-US" sz="3200" u="sng" dirty="0"/>
              <a:t>Self</a:t>
            </a:r>
            <a:r>
              <a:rPr lang="en-US" sz="3200" dirty="0"/>
              <a:t> focused. </a:t>
            </a:r>
          </a:p>
          <a:p>
            <a:r>
              <a:rPr lang="en-US" sz="3200" dirty="0"/>
              <a:t>Loyalty key: Jonathan kept his </a:t>
            </a:r>
            <a:r>
              <a:rPr lang="en-US" sz="3200" u="sng" dirty="0"/>
              <a:t>promise</a:t>
            </a:r>
            <a:r>
              <a:rPr lang="en-US" sz="3200" dirty="0"/>
              <a:t> to David! If you cannot keep your word, don’t give it.</a:t>
            </a:r>
          </a:p>
        </p:txBody>
      </p:sp>
      <p:pic>
        <p:nvPicPr>
          <p:cNvPr id="4" name="Picture 3">
            <a:extLst>
              <a:ext uri="{FF2B5EF4-FFF2-40B4-BE49-F238E27FC236}">
                <a16:creationId xmlns:a16="http://schemas.microsoft.com/office/drawing/2014/main" id="{C68C343A-9612-424D-942F-68BF29FCBF64}"/>
              </a:ext>
            </a:extLst>
          </p:cNvPr>
          <p:cNvPicPr>
            <a:picLocks noChangeAspect="1"/>
          </p:cNvPicPr>
          <p:nvPr/>
        </p:nvPicPr>
        <p:blipFill>
          <a:blip r:embed="rId2"/>
          <a:stretch>
            <a:fillRect/>
          </a:stretch>
        </p:blipFill>
        <p:spPr>
          <a:xfrm>
            <a:off x="6245412" y="1981200"/>
            <a:ext cx="5234071" cy="4427315"/>
          </a:xfrm>
          <a:prstGeom prst="rect">
            <a:avLst/>
          </a:prstGeom>
        </p:spPr>
      </p:pic>
    </p:spTree>
    <p:extLst>
      <p:ext uri="{BB962C8B-B14F-4D97-AF65-F5344CB8AC3E}">
        <p14:creationId xmlns:p14="http://schemas.microsoft.com/office/powerpoint/2010/main" val="2170998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Numbers 30:2  If a man vow a vow unto the LORD, or swear an oath to bind his soul with a bond; he shall not break his word, he shall do according to all that </a:t>
            </a:r>
            <a:r>
              <a:rPr lang="en-US" sz="3200" dirty="0" err="1"/>
              <a:t>proceedeth</a:t>
            </a:r>
            <a:r>
              <a:rPr lang="en-US" sz="3200" dirty="0"/>
              <a:t> out of his mouth.</a:t>
            </a:r>
          </a:p>
          <a:p>
            <a:r>
              <a:rPr lang="en-US" sz="3200" dirty="0"/>
              <a:t>Matthew 5:37  But let your communication be, Yea, yea; Nay, nay: for whatsoever is more than these cometh of evil.</a:t>
            </a:r>
          </a:p>
        </p:txBody>
      </p:sp>
    </p:spTree>
    <p:extLst>
      <p:ext uri="{BB962C8B-B14F-4D97-AF65-F5344CB8AC3E}">
        <p14:creationId xmlns:p14="http://schemas.microsoft.com/office/powerpoint/2010/main" val="3091949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Titus 2:8  Sound speech, that cannot be condemned; that he that is of the contrary part may be ashamed, having no evil thing to say of you.</a:t>
            </a:r>
          </a:p>
          <a:p>
            <a:r>
              <a:rPr lang="en-US" sz="3200" dirty="0"/>
              <a:t>1 Peter 2:21-22 For even hereunto were ye called: because Christ also suffered for us, leaving us an example, that ye should follow his steps: 22  Who did no sin, neither was guile found in his mouth:</a:t>
            </a:r>
          </a:p>
        </p:txBody>
      </p:sp>
    </p:spTree>
    <p:extLst>
      <p:ext uri="{BB962C8B-B14F-4D97-AF65-F5344CB8AC3E}">
        <p14:creationId xmlns:p14="http://schemas.microsoft.com/office/powerpoint/2010/main" val="3738782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John 15:13  Greater love hath no man than this, that a man lay down his life for his friends. </a:t>
            </a:r>
          </a:p>
        </p:txBody>
      </p:sp>
    </p:spTree>
    <p:extLst>
      <p:ext uri="{BB962C8B-B14F-4D97-AF65-F5344CB8AC3E}">
        <p14:creationId xmlns:p14="http://schemas.microsoft.com/office/powerpoint/2010/main" val="3234649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7BAAB-21A8-4283-A962-83FEF83E34E7}"/>
              </a:ext>
            </a:extLst>
          </p:cNvPr>
          <p:cNvPicPr>
            <a:picLocks noChangeAspect="1"/>
          </p:cNvPicPr>
          <p:nvPr/>
        </p:nvPicPr>
        <p:blipFill>
          <a:blip r:embed="rId2"/>
          <a:stretch>
            <a:fillRect/>
          </a:stretch>
        </p:blipFill>
        <p:spPr>
          <a:xfrm>
            <a:off x="2042808" y="0"/>
            <a:ext cx="8106383" cy="6858000"/>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2175435" y="2562152"/>
            <a:ext cx="7876989" cy="1238884"/>
          </a:xfrm>
          <a:solidFill>
            <a:srgbClr val="7F7F7F">
              <a:alpha val="80000"/>
            </a:srgbClr>
          </a:solidFill>
        </p:spPr>
        <p:txBody>
          <a:bodyPr anchor="ctr">
            <a:normAutofit/>
          </a:bodyPr>
          <a:lstStyle/>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Loyal Friendship</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2115671" y="4295848"/>
            <a:ext cx="7936753" cy="931789"/>
          </a:xfrm>
          <a:solidFill>
            <a:srgbClr val="7F7F7F">
              <a:alpha val="60000"/>
            </a:srgbClr>
          </a:solidFill>
        </p:spPr>
        <p:txBody>
          <a:bodyPr anchor="ctr">
            <a:normAutofit/>
          </a:bodyPr>
          <a:lstStyle/>
          <a:p>
            <a:r>
              <a:rPr lang="en-US" sz="3600" b="1" dirty="0">
                <a:solidFill>
                  <a:schemeClr val="bg1"/>
                </a:solidFill>
                <a:effectLst>
                  <a:outerShdw blurRad="38100" dist="38100" dir="2700000" algn="tl">
                    <a:srgbClr val="000000">
                      <a:alpha val="43137"/>
                    </a:srgbClr>
                  </a:outerShdw>
                </a:effectLst>
              </a:rPr>
              <a:t>1 Samuel 20</a:t>
            </a:r>
          </a:p>
        </p:txBody>
      </p:sp>
    </p:spTree>
    <p:extLst>
      <p:ext uri="{BB962C8B-B14F-4D97-AF65-F5344CB8AC3E}">
        <p14:creationId xmlns:p14="http://schemas.microsoft.com/office/powerpoint/2010/main" val="1820675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7BAAB-21A8-4283-A962-83FEF83E34E7}"/>
              </a:ext>
            </a:extLst>
          </p:cNvPr>
          <p:cNvPicPr>
            <a:picLocks noChangeAspect="1"/>
          </p:cNvPicPr>
          <p:nvPr/>
        </p:nvPicPr>
        <p:blipFill>
          <a:blip r:embed="rId2"/>
          <a:stretch>
            <a:fillRect/>
          </a:stretch>
        </p:blipFill>
        <p:spPr>
          <a:xfrm>
            <a:off x="2042808" y="0"/>
            <a:ext cx="8106383" cy="6858000"/>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2175435" y="2562152"/>
            <a:ext cx="7876989" cy="1238884"/>
          </a:xfrm>
          <a:solidFill>
            <a:srgbClr val="7F7F7F">
              <a:alpha val="80000"/>
            </a:srgbClr>
          </a:solidFill>
        </p:spPr>
        <p:txBody>
          <a:bodyPr anchor="ctr">
            <a:normAutofit/>
          </a:bodyPr>
          <a:lstStyle/>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Loyal Friendship</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2115671" y="4295848"/>
            <a:ext cx="7936753" cy="931789"/>
          </a:xfrm>
          <a:solidFill>
            <a:srgbClr val="7F7F7F">
              <a:alpha val="60000"/>
            </a:srgbClr>
          </a:solidFill>
        </p:spPr>
        <p:txBody>
          <a:bodyPr anchor="ctr">
            <a:normAutofit/>
          </a:bodyPr>
          <a:lstStyle/>
          <a:p>
            <a:r>
              <a:rPr lang="en-US" sz="3600" b="1" dirty="0">
                <a:solidFill>
                  <a:schemeClr val="bg1"/>
                </a:solidFill>
                <a:effectLst>
                  <a:outerShdw blurRad="38100" dist="38100" dir="2700000" algn="tl">
                    <a:srgbClr val="000000">
                      <a:alpha val="43137"/>
                    </a:srgbClr>
                  </a:outerShdw>
                </a:effectLst>
              </a:rPr>
              <a:t>1 Samuel 20</a:t>
            </a:r>
          </a:p>
        </p:txBody>
      </p:sp>
    </p:spTree>
    <p:extLst>
      <p:ext uri="{BB962C8B-B14F-4D97-AF65-F5344CB8AC3E}">
        <p14:creationId xmlns:p14="http://schemas.microsoft.com/office/powerpoint/2010/main" val="1723859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5069940" y="365124"/>
            <a:ext cx="6172200" cy="1828800"/>
          </a:xfrm>
        </p:spPr>
        <p:txBody>
          <a:bodyPr>
            <a:normAutofit/>
          </a:bodyPr>
          <a:lstStyle/>
          <a:p>
            <a:r>
              <a:rPr lang="en-US" sz="4100" b="1" dirty="0">
                <a:latin typeface="Century Gothic" panose="020B0502020202020204" pitchFamily="34" charset="0"/>
              </a:rPr>
              <a:t>The </a:t>
            </a:r>
            <a:r>
              <a:rPr lang="en-US" sz="4100" b="1" u="sng" dirty="0">
                <a:latin typeface="Century Gothic" panose="020B0502020202020204" pitchFamily="34" charset="0"/>
              </a:rPr>
              <a:t>Problem</a:t>
            </a:r>
            <a:r>
              <a:rPr lang="en-US" sz="4100" b="1" dirty="0">
                <a:latin typeface="Century Gothic" panose="020B0502020202020204" pitchFamily="34" charset="0"/>
              </a:rPr>
              <a:t>: Find out why Saul wants to kill David.</a:t>
            </a:r>
          </a:p>
        </p:txBody>
      </p:sp>
      <p:pic>
        <p:nvPicPr>
          <p:cNvPr id="4" name="Picture 3" descr="A drawing of a person&#10;&#10;Description generated with high confidence">
            <a:extLst>
              <a:ext uri="{FF2B5EF4-FFF2-40B4-BE49-F238E27FC236}">
                <a16:creationId xmlns:a16="http://schemas.microsoft.com/office/drawing/2014/main" id="{9FE57BA9-37AA-433E-B2AD-CDE4595FB65C}"/>
              </a:ext>
            </a:extLst>
          </p:cNvPr>
          <p:cNvPicPr>
            <a:picLocks noChangeAspect="1"/>
          </p:cNvPicPr>
          <p:nvPr/>
        </p:nvPicPr>
        <p:blipFill rotWithShape="1">
          <a:blip r:embed="rId2"/>
          <a:srcRect t="967" r="-2" b="-2"/>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5069940" y="2322576"/>
            <a:ext cx="6172200" cy="3858768"/>
          </a:xfrm>
        </p:spPr>
        <p:txBody>
          <a:bodyPr>
            <a:normAutofit/>
          </a:bodyPr>
          <a:lstStyle/>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Picture: David is a </a:t>
            </a:r>
            <a:r>
              <a:rPr lang="en-US" sz="3200" u="sng" dirty="0">
                <a:latin typeface="Calibri" panose="020F0502020204030204" pitchFamily="34" charset="0"/>
                <a:ea typeface="Calibri" panose="020F0502020204030204" pitchFamily="34" charset="0"/>
                <a:cs typeface="Times New Roman" panose="02020603050405020304" pitchFamily="18" charset="0"/>
              </a:rPr>
              <a:t>type</a:t>
            </a:r>
            <a:r>
              <a:rPr lang="en-US" sz="3200" dirty="0">
                <a:latin typeface="Calibri" panose="020F0502020204030204" pitchFamily="34" charset="0"/>
                <a:ea typeface="Calibri" panose="020F0502020204030204" pitchFamily="34" charset="0"/>
                <a:cs typeface="Times New Roman" panose="02020603050405020304" pitchFamily="18" charset="0"/>
              </a:rPr>
              <a:t> of Christ. </a:t>
            </a:r>
          </a:p>
          <a:p>
            <a:pPr marL="0" indent="0">
              <a:spcBef>
                <a:spcPts val="0"/>
              </a:spcBef>
              <a:spcAft>
                <a:spcPts val="600"/>
              </a:spcAft>
              <a:buNone/>
            </a:pPr>
            <a:endParaRPr lang="en-US" sz="2400" dirty="0"/>
          </a:p>
        </p:txBody>
      </p:sp>
    </p:spTree>
    <p:extLst>
      <p:ext uri="{BB962C8B-B14F-4D97-AF65-F5344CB8AC3E}">
        <p14:creationId xmlns:p14="http://schemas.microsoft.com/office/powerpoint/2010/main" val="664380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634068"/>
            <a:ext cx="10515600" cy="4542896"/>
          </a:xfrm>
        </p:spPr>
        <p:txBody>
          <a:bodyPr>
            <a:normAutofit/>
          </a:bodyPr>
          <a:lstStyle/>
          <a:p>
            <a:r>
              <a:rPr lang="en-US" sz="3200" dirty="0"/>
              <a:t>Mark 15:12-14 And Pilate answered and said again unto them, What will ye then that I shall do unto him whom ye call the King of the Jews? 13  And they cried out again, Crucify him. 14  Then Pilate said unto them, Why, what evil hath he done? And they cried out the more exceedingly, Crucify him.</a:t>
            </a:r>
          </a:p>
        </p:txBody>
      </p:sp>
    </p:spTree>
    <p:extLst>
      <p:ext uri="{BB962C8B-B14F-4D97-AF65-F5344CB8AC3E}">
        <p14:creationId xmlns:p14="http://schemas.microsoft.com/office/powerpoint/2010/main" val="334684089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828800"/>
          </a:xfrm>
        </p:spPr>
        <p:txBody>
          <a:bodyPr>
            <a:normAutofit/>
          </a:bodyPr>
          <a:lstStyle/>
          <a:p>
            <a:r>
              <a:rPr lang="en-US" b="1" dirty="0">
                <a:latin typeface="Century Gothic" panose="020B0502020202020204" pitchFamily="34" charset="0"/>
              </a:rPr>
              <a:t>The Problem: Find out why Saul wants to kill David.</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1894114"/>
            <a:ext cx="5203370" cy="4865915"/>
          </a:xfrm>
        </p:spPr>
        <p:txBody>
          <a:bodyPr>
            <a:normAutofit/>
          </a:bodyPr>
          <a:lstStyle/>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Picture: David is a type of Christ.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You are </a:t>
            </a:r>
            <a:r>
              <a:rPr lang="en-US" sz="3200" u="sng" dirty="0">
                <a:latin typeface="Calibri" panose="020F0502020204030204" pitchFamily="34" charset="0"/>
                <a:ea typeface="Calibri" panose="020F0502020204030204" pitchFamily="34" charset="0"/>
                <a:cs typeface="Times New Roman" panose="02020603050405020304" pitchFamily="18" charset="0"/>
              </a:rPr>
              <a:t>supposed</a:t>
            </a:r>
            <a:r>
              <a:rPr lang="en-US" sz="3200" dirty="0">
                <a:latin typeface="Calibri" panose="020F0502020204030204" pitchFamily="34" charset="0"/>
                <a:ea typeface="Calibri" panose="020F0502020204030204" pitchFamily="34" charset="0"/>
                <a:cs typeface="Times New Roman" panose="02020603050405020304" pitchFamily="18" charset="0"/>
              </a:rPr>
              <a:t> to be a type of Christ!</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If you follow God, some will hate you for it.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John 15:18  If the world hate you, ye know that it hated me before it hated you. </a:t>
            </a:r>
          </a:p>
          <a:p>
            <a:pPr>
              <a:spcBef>
                <a:spcPts val="0"/>
              </a:spcBef>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2400" dirty="0"/>
          </a:p>
        </p:txBody>
      </p:sp>
      <p:pic>
        <p:nvPicPr>
          <p:cNvPr id="4" name="Picture 3">
            <a:extLst>
              <a:ext uri="{FF2B5EF4-FFF2-40B4-BE49-F238E27FC236}">
                <a16:creationId xmlns:a16="http://schemas.microsoft.com/office/drawing/2014/main" id="{57654415-179A-40A0-8D03-51E6ACECCB49}"/>
              </a:ext>
            </a:extLst>
          </p:cNvPr>
          <p:cNvPicPr>
            <a:picLocks noChangeAspect="1"/>
          </p:cNvPicPr>
          <p:nvPr/>
        </p:nvPicPr>
        <p:blipFill>
          <a:blip r:embed="rId2"/>
          <a:stretch>
            <a:fillRect/>
          </a:stretch>
        </p:blipFill>
        <p:spPr>
          <a:xfrm>
            <a:off x="6121486" y="1986428"/>
            <a:ext cx="5668911" cy="3912347"/>
          </a:xfrm>
          <a:prstGeom prst="rect">
            <a:avLst/>
          </a:prstGeom>
        </p:spPr>
      </p:pic>
    </p:spTree>
    <p:extLst>
      <p:ext uri="{BB962C8B-B14F-4D97-AF65-F5344CB8AC3E}">
        <p14:creationId xmlns:p14="http://schemas.microsoft.com/office/powerpoint/2010/main" val="282548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261036"/>
            <a:ext cx="10515600" cy="4915928"/>
          </a:xfrm>
        </p:spPr>
        <p:txBody>
          <a:bodyPr>
            <a:normAutofit/>
          </a:bodyPr>
          <a:lstStyle/>
          <a:p>
            <a:r>
              <a:rPr lang="en-US" sz="3200" dirty="0"/>
              <a:t>1 Samuel 19:1-2 And Saul </a:t>
            </a:r>
            <a:r>
              <a:rPr lang="en-US" sz="3200" dirty="0" err="1"/>
              <a:t>spake</a:t>
            </a:r>
            <a:r>
              <a:rPr lang="en-US" sz="3200" dirty="0"/>
              <a:t> to Jonathan his son, and to all his servants, that they should kill David. 2  But Jonathan Saul's son delighted much in David: and Jonathan told David, saying, Saul my father </a:t>
            </a:r>
            <a:r>
              <a:rPr lang="en-US" sz="3200" dirty="0" err="1"/>
              <a:t>seeketh</a:t>
            </a:r>
            <a:r>
              <a:rPr lang="en-US" sz="3200" dirty="0"/>
              <a:t> to kill thee: now therefore, I pray thee, take heed to thyself until the morning, and abide in a secret place, and hide thyself: </a:t>
            </a:r>
          </a:p>
          <a:p>
            <a:endParaRPr lang="en-US" sz="3200" dirty="0"/>
          </a:p>
          <a:p>
            <a:r>
              <a:rPr lang="en-US" sz="3600" b="1" dirty="0">
                <a:latin typeface="Century Gothic" panose="020B0502020202020204" pitchFamily="34" charset="0"/>
              </a:rPr>
              <a:t>Jonathan is </a:t>
            </a:r>
            <a:r>
              <a:rPr lang="en-US" sz="3600" b="1" u="sng" dirty="0">
                <a:latin typeface="Century Gothic" panose="020B0502020202020204" pitchFamily="34" charset="0"/>
              </a:rPr>
              <a:t>wishfully</a:t>
            </a:r>
            <a:r>
              <a:rPr lang="en-US" sz="3600" b="1" dirty="0">
                <a:latin typeface="Century Gothic" panose="020B0502020202020204" pitchFamily="34" charset="0"/>
              </a:rPr>
              <a:t> thinking!</a:t>
            </a:r>
          </a:p>
        </p:txBody>
      </p:sp>
    </p:spTree>
    <p:extLst>
      <p:ext uri="{BB962C8B-B14F-4D97-AF65-F5344CB8AC3E}">
        <p14:creationId xmlns:p14="http://schemas.microsoft.com/office/powerpoint/2010/main" val="1330533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868110" y="1988049"/>
            <a:ext cx="8455779" cy="1440951"/>
          </a:xfrm>
        </p:spPr>
        <p:txBody>
          <a:bodyPr>
            <a:normAutofit/>
          </a:bodyPr>
          <a:lstStyle/>
          <a:p>
            <a:pPr algn="ctr"/>
            <a:r>
              <a:rPr lang="en-US" b="1" dirty="0">
                <a:latin typeface="Century Gothic" panose="020B0502020202020204" pitchFamily="34" charset="0"/>
              </a:rPr>
              <a:t>Principle: Loyal friends </a:t>
            </a:r>
            <a:r>
              <a:rPr lang="en-US" b="1" u="sng" dirty="0">
                <a:latin typeface="Century Gothic" panose="020B0502020202020204" pitchFamily="34" charset="0"/>
              </a:rPr>
              <a:t>help</a:t>
            </a:r>
            <a:r>
              <a:rPr lang="en-US" b="1" dirty="0">
                <a:latin typeface="Century Gothic" panose="020B0502020202020204" pitchFamily="34" charset="0"/>
              </a:rPr>
              <a:t> </a:t>
            </a:r>
            <a:br>
              <a:rPr lang="en-US" b="1" dirty="0">
                <a:latin typeface="Century Gothic" panose="020B0502020202020204" pitchFamily="34" charset="0"/>
              </a:rPr>
            </a:br>
            <a:r>
              <a:rPr lang="en-US" b="1" dirty="0">
                <a:latin typeface="Century Gothic" panose="020B0502020202020204" pitchFamily="34" charset="0"/>
              </a:rPr>
              <a:t>when there is true </a:t>
            </a:r>
            <a:r>
              <a:rPr lang="en-US" b="1" u="sng" dirty="0">
                <a:latin typeface="Century Gothic" panose="020B0502020202020204" pitchFamily="34" charset="0"/>
              </a:rPr>
              <a:t>need</a:t>
            </a:r>
            <a:r>
              <a:rPr lang="en-US" b="1" dirty="0">
                <a:latin typeface="Century Gothic" panose="020B0502020202020204" pitchFamily="34" charset="0"/>
              </a:rPr>
              <a:t>!</a:t>
            </a:r>
          </a:p>
        </p:txBody>
      </p:sp>
      <p:sp>
        <p:nvSpPr>
          <p:cNvPr id="3" name="Rectangle 2">
            <a:extLst>
              <a:ext uri="{FF2B5EF4-FFF2-40B4-BE49-F238E27FC236}">
                <a16:creationId xmlns:a16="http://schemas.microsoft.com/office/drawing/2014/main" id="{61957601-9100-41AA-A7D8-C7897CB00779}"/>
              </a:ext>
            </a:extLst>
          </p:cNvPr>
          <p:cNvSpPr/>
          <p:nvPr/>
        </p:nvSpPr>
        <p:spPr>
          <a:xfrm>
            <a:off x="1696947" y="3831933"/>
            <a:ext cx="8798103" cy="2400657"/>
          </a:xfrm>
          <a:prstGeom prst="rect">
            <a:avLst/>
          </a:prstGeom>
        </p:spPr>
        <p:txBody>
          <a:bodyPr wrap="square">
            <a:spAutoFit/>
          </a:bodyPr>
          <a:lstStyle/>
          <a:p>
            <a:pPr algn="ctr"/>
            <a:r>
              <a:rPr lang="en-US" sz="4400" b="1" dirty="0">
                <a:solidFill>
                  <a:prstClr val="white"/>
                </a:solidFill>
                <a:latin typeface="Century Gothic" panose="020B0502020202020204" pitchFamily="34" charset="0"/>
                <a:ea typeface="+mj-ea"/>
                <a:cs typeface="+mj-cs"/>
              </a:rPr>
              <a:t>Loyalty can require helping another even when it </a:t>
            </a:r>
            <a:r>
              <a:rPr lang="en-US" sz="4400" b="1" u="sng" dirty="0">
                <a:solidFill>
                  <a:prstClr val="white"/>
                </a:solidFill>
                <a:latin typeface="Century Gothic" panose="020B0502020202020204" pitchFamily="34" charset="0"/>
                <a:ea typeface="+mj-ea"/>
                <a:cs typeface="+mj-cs"/>
              </a:rPr>
              <a:t>hurts</a:t>
            </a:r>
            <a:r>
              <a:rPr lang="en-US" sz="4400" b="1" dirty="0">
                <a:solidFill>
                  <a:prstClr val="white"/>
                </a:solidFill>
                <a:latin typeface="Century Gothic" panose="020B0502020202020204" pitchFamily="34" charset="0"/>
                <a:ea typeface="+mj-ea"/>
                <a:cs typeface="+mj-cs"/>
              </a:rPr>
              <a:t> you.</a:t>
            </a:r>
            <a:br>
              <a:rPr lang="en-US" sz="4400" b="1" dirty="0">
                <a:solidFill>
                  <a:prstClr val="white"/>
                </a:solidFill>
                <a:latin typeface="Century Gothic" panose="020B0502020202020204" pitchFamily="34" charset="0"/>
                <a:ea typeface="+mj-ea"/>
                <a:cs typeface="+mj-cs"/>
              </a:rPr>
            </a:br>
            <a:br>
              <a:rPr lang="en-US" sz="4400" b="1" dirty="0">
                <a:solidFill>
                  <a:prstClr val="white"/>
                </a:solidFill>
                <a:latin typeface="Century Gothic" panose="020B0502020202020204" pitchFamily="34" charset="0"/>
                <a:ea typeface="+mj-ea"/>
                <a:cs typeface="+mj-cs"/>
              </a:rPr>
            </a:br>
            <a:endParaRPr lang="en-US" dirty="0"/>
          </a:p>
        </p:txBody>
      </p:sp>
    </p:spTree>
    <p:extLst>
      <p:ext uri="{BB962C8B-B14F-4D97-AF65-F5344CB8AC3E}">
        <p14:creationId xmlns:p14="http://schemas.microsoft.com/office/powerpoint/2010/main" val="1247085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John 15:13  Greater love hath no man than this, that a man lay down his life for his friends. </a:t>
            </a:r>
          </a:p>
          <a:p>
            <a:r>
              <a:rPr lang="en-US" sz="3200" dirty="0"/>
              <a:t>Matthew 20:28  Even as the Son of man came not to be ministered unto, but to minister, and to give his life a ransom for many. </a:t>
            </a:r>
          </a:p>
        </p:txBody>
      </p:sp>
    </p:spTree>
    <p:extLst>
      <p:ext uri="{BB962C8B-B14F-4D97-AF65-F5344CB8AC3E}">
        <p14:creationId xmlns:p14="http://schemas.microsoft.com/office/powerpoint/2010/main" val="1659716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7" ma:contentTypeDescription="Create a new document." ma:contentTypeScope="" ma:versionID="f6205a6e5b60a6581a872eeff60a6fce">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4154eefe68d8a92f40066778c1b0231f"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C677C9-8F28-4A25-A3C1-BB06298A4B3C}">
  <ds:schemaRefs>
    <ds:schemaRef ds:uri="http://schemas.microsoft.com/sharepoint/v3/contenttype/forms"/>
  </ds:schemaRefs>
</ds:datastoreItem>
</file>

<file path=customXml/itemProps2.xml><?xml version="1.0" encoding="utf-8"?>
<ds:datastoreItem xmlns:ds="http://schemas.openxmlformats.org/officeDocument/2006/customXml" ds:itemID="{3EBB5FE9-13F1-40B1-9DBE-5F17C29FA2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1CBBBA-4C94-41F5-94AF-1A971D9B385A}">
  <ds:schemaRefs>
    <ds:schemaRef ds:uri="http://purl.org/dc/dcmitype/"/>
    <ds:schemaRef ds:uri="85009109-077a-450e-82c0-9072b8164ed1"/>
    <ds:schemaRef ds:uri="http://schemas.openxmlformats.org/package/2006/metadata/core-properties"/>
    <ds:schemaRef ds:uri="http://purl.org/dc/elements/1.1/"/>
    <ds:schemaRef ds:uri="http://schemas.microsoft.com/office/2006/documentManagement/types"/>
    <ds:schemaRef ds:uri="92225faf-0d15-43dc-b0d3-949d76b83189"/>
    <ds:schemaRef ds:uri="http://purl.org/dc/terms/"/>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714</TotalTime>
  <Words>1389</Words>
  <Application>Microsoft Office PowerPoint</Application>
  <PresentationFormat>Widescreen</PresentationFormat>
  <Paragraphs>51</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Century Gothic</vt:lpstr>
      <vt:lpstr>Times New Roman</vt:lpstr>
      <vt:lpstr>Office Theme</vt:lpstr>
      <vt:lpstr>PowerPoint Presentation</vt:lpstr>
      <vt:lpstr>PowerPoint Presentation</vt:lpstr>
      <vt:lpstr>Loyal Friendship</vt:lpstr>
      <vt:lpstr>The Problem: Find out why Saul wants to kill David.</vt:lpstr>
      <vt:lpstr>PowerPoint Presentation</vt:lpstr>
      <vt:lpstr>The Problem: Find out why Saul wants to kill David.</vt:lpstr>
      <vt:lpstr>PowerPoint Presentation</vt:lpstr>
      <vt:lpstr>Principle: Loyal friends help  when there is true need!</vt:lpstr>
      <vt:lpstr>PowerPoint Presentation</vt:lpstr>
      <vt:lpstr>PowerPoint Presentation</vt:lpstr>
      <vt:lpstr>PowerPoint Presentation</vt:lpstr>
      <vt:lpstr>The Plan: Find out whether  Saul is in murder mode.</vt:lpstr>
      <vt:lpstr>Principle: Remind your friends of their VALUE to you. </vt:lpstr>
      <vt:lpstr>PowerPoint Presentation</vt:lpstr>
      <vt:lpstr>PowerPoint Presentation</vt:lpstr>
      <vt:lpstr>PowerPoint Presentation</vt:lpstr>
      <vt:lpstr>The Pitiful Reality: David was right.</vt:lpstr>
      <vt:lpstr>PowerPoint Presentation</vt:lpstr>
      <vt:lpstr>PowerPoint Presentation</vt:lpstr>
      <vt:lpstr>PowerPoint Presentation</vt:lpstr>
      <vt:lpstr>The Parting: David is now a fugitive.</vt:lpstr>
      <vt:lpstr>PowerPoint Presentation</vt:lpstr>
      <vt:lpstr>The Parting: David is now a fugitive.</vt:lpstr>
      <vt:lpstr>PowerPoint Presentation</vt:lpstr>
      <vt:lpstr>PowerPoint Presentation</vt:lpstr>
      <vt:lpstr>PowerPoint Presentation</vt:lpstr>
      <vt:lpstr>Loyal Friendship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Loyal Friendship</dc:title>
  <dc:creator>Sam Miles</dc:creator>
  <cp:lastModifiedBy>Audio Visual</cp:lastModifiedBy>
  <cp:revision>2</cp:revision>
  <dcterms:created xsi:type="dcterms:W3CDTF">2018-08-11T23:08:27Z</dcterms:created>
  <dcterms:modified xsi:type="dcterms:W3CDTF">2018-08-12T13:45:28Z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